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08" r:id="rId3"/>
  </p:sldMasterIdLst>
  <p:notesMasterIdLst>
    <p:notesMasterId r:id="rId15"/>
  </p:notesMasterIdLst>
  <p:handoutMasterIdLst>
    <p:handoutMasterId r:id="rId16"/>
  </p:handoutMasterIdLst>
  <p:sldIdLst>
    <p:sldId id="256" r:id="rId4"/>
    <p:sldId id="265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6" r:id="rId13"/>
    <p:sldId id="267" r:id="rId14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de" initials="F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84" autoAdjust="0"/>
    <p:restoredTop sz="79856" autoAdjust="0"/>
  </p:normalViewPr>
  <p:slideViewPr>
    <p:cSldViewPr>
      <p:cViewPr>
        <p:scale>
          <a:sx n="50" d="100"/>
          <a:sy n="50" d="100"/>
        </p:scale>
        <p:origin x="-9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50" d="100"/>
          <a:sy n="50" d="100"/>
        </p:scale>
        <p:origin x="-558" y="-84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numero medio di visitatori</a:t>
            </a:r>
            <a:r>
              <a:rPr lang="it-IT" baseline="0" dirty="0" smtClean="0"/>
              <a:t> al giorno</a:t>
            </a:r>
            <a:endParaRPr lang="it-IT" dirty="0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Foglio1!$B$1</c:f>
              <c:strCache>
                <c:ptCount val="1"/>
                <c:pt idx="0">
                  <c:v>Reggia</c:v>
                </c:pt>
              </c:strCache>
            </c:strRef>
          </c:tx>
          <c:cat>
            <c:strRef>
              <c:f>Foglio1!$A$2:$A$8</c:f>
              <c:strCache>
                <c:ptCount val="7"/>
                <c:pt idx="0">
                  <c:v>lunedì</c:v>
                </c:pt>
                <c:pt idx="1">
                  <c:v>martedì</c:v>
                </c:pt>
                <c:pt idx="2">
                  <c:v>mercoledì</c:v>
                </c:pt>
                <c:pt idx="3">
                  <c:v>giovedì</c:v>
                </c:pt>
                <c:pt idx="4">
                  <c:v>venerdì</c:v>
                </c:pt>
                <c:pt idx="5">
                  <c:v>sabato</c:v>
                </c:pt>
                <c:pt idx="6">
                  <c:v>domenica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100</c:v>
                </c:pt>
                <c:pt idx="2">
                  <c:v>150</c:v>
                </c:pt>
                <c:pt idx="3">
                  <c:v>100</c:v>
                </c:pt>
                <c:pt idx="4">
                  <c:v>400</c:v>
                </c:pt>
                <c:pt idx="5">
                  <c:v>800</c:v>
                </c:pt>
                <c:pt idx="6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Giardini</c:v>
                </c:pt>
              </c:strCache>
            </c:strRef>
          </c:tx>
          <c:cat>
            <c:strRef>
              <c:f>Foglio1!$A$2:$A$8</c:f>
              <c:strCache>
                <c:ptCount val="7"/>
                <c:pt idx="0">
                  <c:v>lunedì</c:v>
                </c:pt>
                <c:pt idx="1">
                  <c:v>martedì</c:v>
                </c:pt>
                <c:pt idx="2">
                  <c:v>mercoledì</c:v>
                </c:pt>
                <c:pt idx="3">
                  <c:v>giovedì</c:v>
                </c:pt>
                <c:pt idx="4">
                  <c:v>venerdì</c:v>
                </c:pt>
                <c:pt idx="5">
                  <c:v>sabato</c:v>
                </c:pt>
                <c:pt idx="6">
                  <c:v>domenica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100</c:v>
                </c:pt>
                <c:pt idx="2">
                  <c:v>100</c:v>
                </c:pt>
                <c:pt idx="3">
                  <c:v>150</c:v>
                </c:pt>
                <c:pt idx="4">
                  <c:v>400</c:v>
                </c:pt>
                <c:pt idx="5">
                  <c:v>1000</c:v>
                </c:pt>
                <c:pt idx="6">
                  <c:v>1000</c:v>
                </c:pt>
              </c:numCache>
            </c:numRef>
          </c:val>
        </c:ser>
        <c:shape val="box"/>
        <c:axId val="90469888"/>
        <c:axId val="90484096"/>
        <c:axId val="0"/>
      </c:bar3DChart>
      <c:catAx>
        <c:axId val="90469888"/>
        <c:scaling>
          <c:orientation val="minMax"/>
        </c:scaling>
        <c:axPos val="b"/>
        <c:tickLblPos val="nextTo"/>
        <c:crossAx val="90484096"/>
        <c:crosses val="autoZero"/>
        <c:auto val="1"/>
        <c:lblAlgn val="ctr"/>
        <c:lblOffset val="100"/>
      </c:catAx>
      <c:valAx>
        <c:axId val="90484096"/>
        <c:scaling>
          <c:orientation val="minMax"/>
        </c:scaling>
        <c:axPos val="l"/>
        <c:majorGridlines/>
        <c:numFmt formatCode="General" sourceLinked="1"/>
        <c:tickLblPos val="nextTo"/>
        <c:crossAx val="904698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0-12-14T11:36:53.207" idx="1">
    <p:pos x="22" y="-2"/>
    <p:text>dare un'idea del costo del pranzo e dell'affitto bici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278C61-09C5-41CF-A569-F8CAD9BF11F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7614911-1386-4241-80A8-F800491DA9C7}">
      <dgm:prSet phldrT="[Testo]"/>
      <dgm:spPr/>
      <dgm:t>
        <a:bodyPr/>
        <a:lstStyle/>
        <a:p>
          <a:r>
            <a:rPr lang="it-IT" dirty="0" smtClean="0"/>
            <a:t>direttore</a:t>
          </a:r>
          <a:endParaRPr lang="it-IT" dirty="0"/>
        </a:p>
      </dgm:t>
    </dgm:pt>
    <dgm:pt modelId="{41C28139-1F27-4641-B399-89413014EDB8}" type="parTrans" cxnId="{F70B1B15-BE4D-4DDC-AA03-71DD36D8945E}">
      <dgm:prSet/>
      <dgm:spPr/>
      <dgm:t>
        <a:bodyPr/>
        <a:lstStyle/>
        <a:p>
          <a:endParaRPr lang="it-IT"/>
        </a:p>
      </dgm:t>
    </dgm:pt>
    <dgm:pt modelId="{8396F918-F350-4A9C-8B5D-B8FBE57352C7}" type="sibTrans" cxnId="{F70B1B15-BE4D-4DDC-AA03-71DD36D8945E}">
      <dgm:prSet/>
      <dgm:spPr/>
      <dgm:t>
        <a:bodyPr/>
        <a:lstStyle/>
        <a:p>
          <a:endParaRPr lang="it-IT"/>
        </a:p>
      </dgm:t>
    </dgm:pt>
    <dgm:pt modelId="{E0C3EBE7-6BC9-4291-ADF2-7AA10AB9ECDE}">
      <dgm:prSet phldrT="[Testo]"/>
      <dgm:spPr/>
      <dgm:t>
        <a:bodyPr/>
        <a:lstStyle/>
        <a:p>
          <a:r>
            <a:rPr lang="it-IT" dirty="0" smtClean="0"/>
            <a:t>dipendente1</a:t>
          </a:r>
          <a:endParaRPr lang="it-IT" dirty="0"/>
        </a:p>
      </dgm:t>
    </dgm:pt>
    <dgm:pt modelId="{66312602-F0CA-450B-BF65-ECF94BD473E6}" type="parTrans" cxnId="{0A7FA579-5D14-4D94-8073-68988B72E41E}">
      <dgm:prSet/>
      <dgm:spPr/>
      <dgm:t>
        <a:bodyPr/>
        <a:lstStyle/>
        <a:p>
          <a:endParaRPr lang="it-IT" dirty="0"/>
        </a:p>
      </dgm:t>
    </dgm:pt>
    <dgm:pt modelId="{0CA18E21-CD41-4D4F-93C2-17C605244483}" type="sibTrans" cxnId="{0A7FA579-5D14-4D94-8073-68988B72E41E}">
      <dgm:prSet/>
      <dgm:spPr/>
      <dgm:t>
        <a:bodyPr/>
        <a:lstStyle/>
        <a:p>
          <a:endParaRPr lang="it-IT"/>
        </a:p>
      </dgm:t>
    </dgm:pt>
    <dgm:pt modelId="{7A786591-1795-4509-A6C1-56AAD23A199D}">
      <dgm:prSet phldrT="[Testo]"/>
      <dgm:spPr/>
      <dgm:t>
        <a:bodyPr/>
        <a:lstStyle/>
        <a:p>
          <a:r>
            <a:rPr lang="it-IT" dirty="0" smtClean="0"/>
            <a:t>dipendente2</a:t>
          </a:r>
          <a:endParaRPr lang="it-IT" dirty="0"/>
        </a:p>
      </dgm:t>
    </dgm:pt>
    <dgm:pt modelId="{952B02D3-A72F-45A4-9D30-9FE60602BBE9}" type="parTrans" cxnId="{23B3ED97-6890-4C3F-98FD-83975D0AAF23}">
      <dgm:prSet/>
      <dgm:spPr/>
      <dgm:t>
        <a:bodyPr/>
        <a:lstStyle/>
        <a:p>
          <a:endParaRPr lang="it-IT" dirty="0"/>
        </a:p>
      </dgm:t>
    </dgm:pt>
    <dgm:pt modelId="{D70CFE04-CAAF-4459-9B0F-0943796EF946}" type="sibTrans" cxnId="{23B3ED97-6890-4C3F-98FD-83975D0AAF23}">
      <dgm:prSet/>
      <dgm:spPr/>
      <dgm:t>
        <a:bodyPr/>
        <a:lstStyle/>
        <a:p>
          <a:endParaRPr lang="it-IT"/>
        </a:p>
      </dgm:t>
    </dgm:pt>
    <dgm:pt modelId="{C6440911-30AF-46B6-81EC-D0D988807B46}">
      <dgm:prSet phldrT="[Testo]"/>
      <dgm:spPr/>
      <dgm:t>
        <a:bodyPr/>
        <a:lstStyle/>
        <a:p>
          <a:r>
            <a:rPr lang="it-IT" dirty="0" smtClean="0"/>
            <a:t>dipendente3</a:t>
          </a:r>
          <a:endParaRPr lang="it-IT" dirty="0"/>
        </a:p>
      </dgm:t>
    </dgm:pt>
    <dgm:pt modelId="{CE78C567-8D96-4FEA-91DF-FF30C138FFBE}" type="parTrans" cxnId="{1804675B-167C-4155-B805-03351597E2A6}">
      <dgm:prSet/>
      <dgm:spPr/>
      <dgm:t>
        <a:bodyPr/>
        <a:lstStyle/>
        <a:p>
          <a:endParaRPr lang="it-IT" dirty="0"/>
        </a:p>
      </dgm:t>
    </dgm:pt>
    <dgm:pt modelId="{C78D9F39-11AC-44AC-B948-FF92C1E9A335}" type="sibTrans" cxnId="{1804675B-167C-4155-B805-03351597E2A6}">
      <dgm:prSet/>
      <dgm:spPr/>
      <dgm:t>
        <a:bodyPr/>
        <a:lstStyle/>
        <a:p>
          <a:endParaRPr lang="it-IT"/>
        </a:p>
      </dgm:t>
    </dgm:pt>
    <dgm:pt modelId="{77C33AE9-7FD3-4C69-9D86-1741E435CBDE}" type="asst">
      <dgm:prSet phldrT="[Testo]"/>
      <dgm:spPr/>
      <dgm:t>
        <a:bodyPr/>
        <a:lstStyle/>
        <a:p>
          <a:r>
            <a:rPr lang="it-IT" dirty="0" smtClean="0"/>
            <a:t>assistente</a:t>
          </a:r>
          <a:endParaRPr lang="it-IT" dirty="0"/>
        </a:p>
      </dgm:t>
    </dgm:pt>
    <dgm:pt modelId="{202E06F7-2EC4-4A73-9372-48CE574BA13C}" type="sibTrans" cxnId="{4BADD3AA-EED5-4741-A91C-586540259509}">
      <dgm:prSet/>
      <dgm:spPr/>
      <dgm:t>
        <a:bodyPr/>
        <a:lstStyle/>
        <a:p>
          <a:endParaRPr lang="it-IT"/>
        </a:p>
      </dgm:t>
    </dgm:pt>
    <dgm:pt modelId="{4A09E04F-6DC9-4F97-B453-F9480AEDA438}" type="parTrans" cxnId="{4BADD3AA-EED5-4741-A91C-586540259509}">
      <dgm:prSet/>
      <dgm:spPr/>
      <dgm:t>
        <a:bodyPr/>
        <a:lstStyle/>
        <a:p>
          <a:endParaRPr lang="it-IT" dirty="0"/>
        </a:p>
      </dgm:t>
    </dgm:pt>
    <dgm:pt modelId="{1DDD9DFC-23EF-495A-8080-40151FDF9A2C}" type="pres">
      <dgm:prSet presAssocID="{E0278C61-09C5-41CF-A569-F8CAD9BF11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A3797DCF-5770-468B-A48A-0588064EC789}" type="pres">
      <dgm:prSet presAssocID="{87614911-1386-4241-80A8-F800491DA9C7}" presName="hierRoot1" presStyleCnt="0">
        <dgm:presLayoutVars>
          <dgm:hierBranch val="init"/>
        </dgm:presLayoutVars>
      </dgm:prSet>
      <dgm:spPr/>
    </dgm:pt>
    <dgm:pt modelId="{58B32C89-73CB-41AB-ACB7-85B5DD670EF8}" type="pres">
      <dgm:prSet presAssocID="{87614911-1386-4241-80A8-F800491DA9C7}" presName="rootComposite1" presStyleCnt="0"/>
      <dgm:spPr/>
    </dgm:pt>
    <dgm:pt modelId="{571EDDED-612B-4BF4-A8B6-E964758D1A79}" type="pres">
      <dgm:prSet presAssocID="{87614911-1386-4241-80A8-F800491DA9C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C50EB35-AACA-449E-AC6E-A60F57A69C42}" type="pres">
      <dgm:prSet presAssocID="{87614911-1386-4241-80A8-F800491DA9C7}" presName="rootConnector1" presStyleLbl="node1" presStyleIdx="0" presStyleCnt="0"/>
      <dgm:spPr/>
      <dgm:t>
        <a:bodyPr/>
        <a:lstStyle/>
        <a:p>
          <a:endParaRPr lang="it-IT"/>
        </a:p>
      </dgm:t>
    </dgm:pt>
    <dgm:pt modelId="{D2E61057-A3AB-4EAD-8CD8-161FC6F12954}" type="pres">
      <dgm:prSet presAssocID="{87614911-1386-4241-80A8-F800491DA9C7}" presName="hierChild2" presStyleCnt="0"/>
      <dgm:spPr/>
    </dgm:pt>
    <dgm:pt modelId="{55783E35-AE11-41F4-BF67-0E55E739A891}" type="pres">
      <dgm:prSet presAssocID="{66312602-F0CA-450B-BF65-ECF94BD473E6}" presName="Name37" presStyleLbl="parChTrans1D2" presStyleIdx="0" presStyleCnt="4"/>
      <dgm:spPr/>
      <dgm:t>
        <a:bodyPr/>
        <a:lstStyle/>
        <a:p>
          <a:endParaRPr lang="it-IT"/>
        </a:p>
      </dgm:t>
    </dgm:pt>
    <dgm:pt modelId="{EC579B55-A947-451B-81BE-DCD69576A346}" type="pres">
      <dgm:prSet presAssocID="{E0C3EBE7-6BC9-4291-ADF2-7AA10AB9ECDE}" presName="hierRoot2" presStyleCnt="0">
        <dgm:presLayoutVars>
          <dgm:hierBranch val="init"/>
        </dgm:presLayoutVars>
      </dgm:prSet>
      <dgm:spPr/>
    </dgm:pt>
    <dgm:pt modelId="{F888EB58-2A8A-4C01-8AA5-D1726E287984}" type="pres">
      <dgm:prSet presAssocID="{E0C3EBE7-6BC9-4291-ADF2-7AA10AB9ECDE}" presName="rootComposite" presStyleCnt="0"/>
      <dgm:spPr/>
    </dgm:pt>
    <dgm:pt modelId="{CA839058-CD15-4A00-A2E2-9FFB95B620F0}" type="pres">
      <dgm:prSet presAssocID="{E0C3EBE7-6BC9-4291-ADF2-7AA10AB9ECD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152D707-B28E-416E-B490-1767BB685CCC}" type="pres">
      <dgm:prSet presAssocID="{E0C3EBE7-6BC9-4291-ADF2-7AA10AB9ECDE}" presName="rootConnector" presStyleLbl="node2" presStyleIdx="0" presStyleCnt="3"/>
      <dgm:spPr/>
      <dgm:t>
        <a:bodyPr/>
        <a:lstStyle/>
        <a:p>
          <a:endParaRPr lang="it-IT"/>
        </a:p>
      </dgm:t>
    </dgm:pt>
    <dgm:pt modelId="{A65B2938-55B4-4BDE-9B8B-EEB46A001514}" type="pres">
      <dgm:prSet presAssocID="{E0C3EBE7-6BC9-4291-ADF2-7AA10AB9ECDE}" presName="hierChild4" presStyleCnt="0"/>
      <dgm:spPr/>
    </dgm:pt>
    <dgm:pt modelId="{C99C1C36-373F-408F-A284-98C7C7F803F9}" type="pres">
      <dgm:prSet presAssocID="{E0C3EBE7-6BC9-4291-ADF2-7AA10AB9ECDE}" presName="hierChild5" presStyleCnt="0"/>
      <dgm:spPr/>
    </dgm:pt>
    <dgm:pt modelId="{3EA591C2-814A-42E0-9E6B-06CA8F7B8D90}" type="pres">
      <dgm:prSet presAssocID="{952B02D3-A72F-45A4-9D30-9FE60602BBE9}" presName="Name37" presStyleLbl="parChTrans1D2" presStyleIdx="1" presStyleCnt="4"/>
      <dgm:spPr/>
      <dgm:t>
        <a:bodyPr/>
        <a:lstStyle/>
        <a:p>
          <a:endParaRPr lang="it-IT"/>
        </a:p>
      </dgm:t>
    </dgm:pt>
    <dgm:pt modelId="{C8D1ADFE-DBE7-4908-B610-8DCFFE1EC661}" type="pres">
      <dgm:prSet presAssocID="{7A786591-1795-4509-A6C1-56AAD23A199D}" presName="hierRoot2" presStyleCnt="0">
        <dgm:presLayoutVars>
          <dgm:hierBranch val="init"/>
        </dgm:presLayoutVars>
      </dgm:prSet>
      <dgm:spPr/>
    </dgm:pt>
    <dgm:pt modelId="{B84937DA-BDE4-45F4-87B2-EBBF242EB02A}" type="pres">
      <dgm:prSet presAssocID="{7A786591-1795-4509-A6C1-56AAD23A199D}" presName="rootComposite" presStyleCnt="0"/>
      <dgm:spPr/>
    </dgm:pt>
    <dgm:pt modelId="{65F11891-F53A-41DA-9E32-4DF6996EECDB}" type="pres">
      <dgm:prSet presAssocID="{7A786591-1795-4509-A6C1-56AAD23A199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AE77A19-5F2F-4F39-BB28-0FBB857B3157}" type="pres">
      <dgm:prSet presAssocID="{7A786591-1795-4509-A6C1-56AAD23A199D}" presName="rootConnector" presStyleLbl="node2" presStyleIdx="1" presStyleCnt="3"/>
      <dgm:spPr/>
      <dgm:t>
        <a:bodyPr/>
        <a:lstStyle/>
        <a:p>
          <a:endParaRPr lang="it-IT"/>
        </a:p>
      </dgm:t>
    </dgm:pt>
    <dgm:pt modelId="{0E88F900-7562-468B-81F0-CE3CC4974986}" type="pres">
      <dgm:prSet presAssocID="{7A786591-1795-4509-A6C1-56AAD23A199D}" presName="hierChild4" presStyleCnt="0"/>
      <dgm:spPr/>
    </dgm:pt>
    <dgm:pt modelId="{99311D79-04D5-4F2D-A5B3-F6EB715CF536}" type="pres">
      <dgm:prSet presAssocID="{7A786591-1795-4509-A6C1-56AAD23A199D}" presName="hierChild5" presStyleCnt="0"/>
      <dgm:spPr/>
    </dgm:pt>
    <dgm:pt modelId="{E824A551-B008-46EA-82E8-2153C42DBB72}" type="pres">
      <dgm:prSet presAssocID="{CE78C567-8D96-4FEA-91DF-FF30C138FFBE}" presName="Name37" presStyleLbl="parChTrans1D2" presStyleIdx="2" presStyleCnt="4"/>
      <dgm:spPr/>
      <dgm:t>
        <a:bodyPr/>
        <a:lstStyle/>
        <a:p>
          <a:endParaRPr lang="it-IT"/>
        </a:p>
      </dgm:t>
    </dgm:pt>
    <dgm:pt modelId="{FA637488-9499-4D22-9785-491975C11C66}" type="pres">
      <dgm:prSet presAssocID="{C6440911-30AF-46B6-81EC-D0D988807B46}" presName="hierRoot2" presStyleCnt="0">
        <dgm:presLayoutVars>
          <dgm:hierBranch val="init"/>
        </dgm:presLayoutVars>
      </dgm:prSet>
      <dgm:spPr/>
    </dgm:pt>
    <dgm:pt modelId="{70C79787-8F4D-444B-A3CB-C22B21753C58}" type="pres">
      <dgm:prSet presAssocID="{C6440911-30AF-46B6-81EC-D0D988807B46}" presName="rootComposite" presStyleCnt="0"/>
      <dgm:spPr/>
    </dgm:pt>
    <dgm:pt modelId="{005EB8D3-FC98-46C5-A208-BDCF213B641E}" type="pres">
      <dgm:prSet presAssocID="{C6440911-30AF-46B6-81EC-D0D988807B4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05DED8-1B9D-401B-954E-8B0B3906CD7D}" type="pres">
      <dgm:prSet presAssocID="{C6440911-30AF-46B6-81EC-D0D988807B46}" presName="rootConnector" presStyleLbl="node2" presStyleIdx="2" presStyleCnt="3"/>
      <dgm:spPr/>
      <dgm:t>
        <a:bodyPr/>
        <a:lstStyle/>
        <a:p>
          <a:endParaRPr lang="it-IT"/>
        </a:p>
      </dgm:t>
    </dgm:pt>
    <dgm:pt modelId="{21D850D4-099E-4096-8AB8-2118CBC3F1B9}" type="pres">
      <dgm:prSet presAssocID="{C6440911-30AF-46B6-81EC-D0D988807B46}" presName="hierChild4" presStyleCnt="0"/>
      <dgm:spPr/>
    </dgm:pt>
    <dgm:pt modelId="{0CFF357F-5BE4-40ED-A0AB-57F8F4D1D86B}" type="pres">
      <dgm:prSet presAssocID="{C6440911-30AF-46B6-81EC-D0D988807B46}" presName="hierChild5" presStyleCnt="0"/>
      <dgm:spPr/>
    </dgm:pt>
    <dgm:pt modelId="{45A8C8CF-FD0B-4DDE-9346-5D9113307509}" type="pres">
      <dgm:prSet presAssocID="{87614911-1386-4241-80A8-F800491DA9C7}" presName="hierChild3" presStyleCnt="0"/>
      <dgm:spPr/>
    </dgm:pt>
    <dgm:pt modelId="{C7B64022-5736-44E7-8D9F-1B0A055E72FA}" type="pres">
      <dgm:prSet presAssocID="{4A09E04F-6DC9-4F97-B453-F9480AEDA438}" presName="Name111" presStyleLbl="parChTrans1D2" presStyleIdx="3" presStyleCnt="4"/>
      <dgm:spPr/>
      <dgm:t>
        <a:bodyPr/>
        <a:lstStyle/>
        <a:p>
          <a:endParaRPr lang="it-IT"/>
        </a:p>
      </dgm:t>
    </dgm:pt>
    <dgm:pt modelId="{C5D7204C-E5C3-44AC-A8D7-388977939DAD}" type="pres">
      <dgm:prSet presAssocID="{77C33AE9-7FD3-4C69-9D86-1741E435CBDE}" presName="hierRoot3" presStyleCnt="0">
        <dgm:presLayoutVars>
          <dgm:hierBranch val="init"/>
        </dgm:presLayoutVars>
      </dgm:prSet>
      <dgm:spPr/>
    </dgm:pt>
    <dgm:pt modelId="{5CF49BC0-8FE9-4E15-BAB3-E4D34ACC7595}" type="pres">
      <dgm:prSet presAssocID="{77C33AE9-7FD3-4C69-9D86-1741E435CBDE}" presName="rootComposite3" presStyleCnt="0"/>
      <dgm:spPr/>
    </dgm:pt>
    <dgm:pt modelId="{4C35D0B2-BDBD-4445-B154-B0B781BD8D52}" type="pres">
      <dgm:prSet presAssocID="{77C33AE9-7FD3-4C69-9D86-1741E435CBD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0D2B509-4CDB-4131-A2C7-8D039622AEA7}" type="pres">
      <dgm:prSet presAssocID="{77C33AE9-7FD3-4C69-9D86-1741E435CBDE}" presName="rootConnector3" presStyleLbl="asst1" presStyleIdx="0" presStyleCnt="1"/>
      <dgm:spPr/>
      <dgm:t>
        <a:bodyPr/>
        <a:lstStyle/>
        <a:p>
          <a:endParaRPr lang="it-IT"/>
        </a:p>
      </dgm:t>
    </dgm:pt>
    <dgm:pt modelId="{2989DBBE-E92A-433F-BFF9-D13B1DDB357D}" type="pres">
      <dgm:prSet presAssocID="{77C33AE9-7FD3-4C69-9D86-1741E435CBDE}" presName="hierChild6" presStyleCnt="0"/>
      <dgm:spPr/>
    </dgm:pt>
    <dgm:pt modelId="{37A4D222-35CD-4FF3-A5BD-2D2A90FF9BA7}" type="pres">
      <dgm:prSet presAssocID="{77C33AE9-7FD3-4C69-9D86-1741E435CBDE}" presName="hierChild7" presStyleCnt="0"/>
      <dgm:spPr/>
    </dgm:pt>
  </dgm:ptLst>
  <dgm:cxnLst>
    <dgm:cxn modelId="{8F253902-3204-488F-85B4-24ADDE095D1E}" type="presOf" srcId="{77C33AE9-7FD3-4C69-9D86-1741E435CBDE}" destId="{4C35D0B2-BDBD-4445-B154-B0B781BD8D52}" srcOrd="0" destOrd="0" presId="urn:microsoft.com/office/officeart/2005/8/layout/orgChart1"/>
    <dgm:cxn modelId="{23B3ED97-6890-4C3F-98FD-83975D0AAF23}" srcId="{87614911-1386-4241-80A8-F800491DA9C7}" destId="{7A786591-1795-4509-A6C1-56AAD23A199D}" srcOrd="2" destOrd="0" parTransId="{952B02D3-A72F-45A4-9D30-9FE60602BBE9}" sibTransId="{D70CFE04-CAAF-4459-9B0F-0943796EF946}"/>
    <dgm:cxn modelId="{6F294D8A-DC10-4FE3-A492-75EAE3EC19C1}" type="presOf" srcId="{C6440911-30AF-46B6-81EC-D0D988807B46}" destId="{005EB8D3-FC98-46C5-A208-BDCF213B641E}" srcOrd="0" destOrd="0" presId="urn:microsoft.com/office/officeart/2005/8/layout/orgChart1"/>
    <dgm:cxn modelId="{79EBEDE7-5187-477C-B5B5-9DD6D4ED9759}" type="presOf" srcId="{87614911-1386-4241-80A8-F800491DA9C7}" destId="{2C50EB35-AACA-449E-AC6E-A60F57A69C42}" srcOrd="1" destOrd="0" presId="urn:microsoft.com/office/officeart/2005/8/layout/orgChart1"/>
    <dgm:cxn modelId="{10D90EA8-A2DB-486C-A0FB-4856F3F6C1BB}" type="presOf" srcId="{66312602-F0CA-450B-BF65-ECF94BD473E6}" destId="{55783E35-AE11-41F4-BF67-0E55E739A891}" srcOrd="0" destOrd="0" presId="urn:microsoft.com/office/officeart/2005/8/layout/orgChart1"/>
    <dgm:cxn modelId="{1536E3DF-AD38-4AA8-8010-44CF1FBBE59A}" type="presOf" srcId="{952B02D3-A72F-45A4-9D30-9FE60602BBE9}" destId="{3EA591C2-814A-42E0-9E6B-06CA8F7B8D90}" srcOrd="0" destOrd="0" presId="urn:microsoft.com/office/officeart/2005/8/layout/orgChart1"/>
    <dgm:cxn modelId="{6F64ACBC-0564-4C4A-A932-FE3D1C644751}" type="presOf" srcId="{E0C3EBE7-6BC9-4291-ADF2-7AA10AB9ECDE}" destId="{6152D707-B28E-416E-B490-1767BB685CCC}" srcOrd="1" destOrd="0" presId="urn:microsoft.com/office/officeart/2005/8/layout/orgChart1"/>
    <dgm:cxn modelId="{66D76062-62C3-4648-99A8-566535081842}" type="presOf" srcId="{7A786591-1795-4509-A6C1-56AAD23A199D}" destId="{65F11891-F53A-41DA-9E32-4DF6996EECDB}" srcOrd="0" destOrd="0" presId="urn:microsoft.com/office/officeart/2005/8/layout/orgChart1"/>
    <dgm:cxn modelId="{55FD0FD7-C9A7-4AEA-A933-8393E8463570}" type="presOf" srcId="{CE78C567-8D96-4FEA-91DF-FF30C138FFBE}" destId="{E824A551-B008-46EA-82E8-2153C42DBB72}" srcOrd="0" destOrd="0" presId="urn:microsoft.com/office/officeart/2005/8/layout/orgChart1"/>
    <dgm:cxn modelId="{0FE6D8F0-E6B6-4190-89BA-AB1436269706}" type="presOf" srcId="{7A786591-1795-4509-A6C1-56AAD23A199D}" destId="{2AE77A19-5F2F-4F39-BB28-0FBB857B3157}" srcOrd="1" destOrd="0" presId="urn:microsoft.com/office/officeart/2005/8/layout/orgChart1"/>
    <dgm:cxn modelId="{979B11C6-293C-4D3A-967C-EFDB1CCE226E}" type="presOf" srcId="{4A09E04F-6DC9-4F97-B453-F9480AEDA438}" destId="{C7B64022-5736-44E7-8D9F-1B0A055E72FA}" srcOrd="0" destOrd="0" presId="urn:microsoft.com/office/officeart/2005/8/layout/orgChart1"/>
    <dgm:cxn modelId="{F5F9B107-B926-48E6-8CF2-374C35273601}" type="presOf" srcId="{77C33AE9-7FD3-4C69-9D86-1741E435CBDE}" destId="{80D2B509-4CDB-4131-A2C7-8D039622AEA7}" srcOrd="1" destOrd="0" presId="urn:microsoft.com/office/officeart/2005/8/layout/orgChart1"/>
    <dgm:cxn modelId="{F70B1B15-BE4D-4DDC-AA03-71DD36D8945E}" srcId="{E0278C61-09C5-41CF-A569-F8CAD9BF11FC}" destId="{87614911-1386-4241-80A8-F800491DA9C7}" srcOrd="0" destOrd="0" parTransId="{41C28139-1F27-4641-B399-89413014EDB8}" sibTransId="{8396F918-F350-4A9C-8B5D-B8FBE57352C7}"/>
    <dgm:cxn modelId="{4BADD3AA-EED5-4741-A91C-586540259509}" srcId="{87614911-1386-4241-80A8-F800491DA9C7}" destId="{77C33AE9-7FD3-4C69-9D86-1741E435CBDE}" srcOrd="0" destOrd="0" parTransId="{4A09E04F-6DC9-4F97-B453-F9480AEDA438}" sibTransId="{202E06F7-2EC4-4A73-9372-48CE574BA13C}"/>
    <dgm:cxn modelId="{BBC865D9-0990-40E4-8F1F-3B4CC77D08ED}" type="presOf" srcId="{E0C3EBE7-6BC9-4291-ADF2-7AA10AB9ECDE}" destId="{CA839058-CD15-4A00-A2E2-9FFB95B620F0}" srcOrd="0" destOrd="0" presId="urn:microsoft.com/office/officeart/2005/8/layout/orgChart1"/>
    <dgm:cxn modelId="{1804675B-167C-4155-B805-03351597E2A6}" srcId="{87614911-1386-4241-80A8-F800491DA9C7}" destId="{C6440911-30AF-46B6-81EC-D0D988807B46}" srcOrd="3" destOrd="0" parTransId="{CE78C567-8D96-4FEA-91DF-FF30C138FFBE}" sibTransId="{C78D9F39-11AC-44AC-B948-FF92C1E9A335}"/>
    <dgm:cxn modelId="{58F13990-65FA-454B-A33F-30D7106F55A8}" type="presOf" srcId="{87614911-1386-4241-80A8-F800491DA9C7}" destId="{571EDDED-612B-4BF4-A8B6-E964758D1A79}" srcOrd="0" destOrd="0" presId="urn:microsoft.com/office/officeart/2005/8/layout/orgChart1"/>
    <dgm:cxn modelId="{4B55FA53-578A-45F5-9040-259D66DB4C89}" type="presOf" srcId="{E0278C61-09C5-41CF-A569-F8CAD9BF11FC}" destId="{1DDD9DFC-23EF-495A-8080-40151FDF9A2C}" srcOrd="0" destOrd="0" presId="urn:microsoft.com/office/officeart/2005/8/layout/orgChart1"/>
    <dgm:cxn modelId="{0A7FA579-5D14-4D94-8073-68988B72E41E}" srcId="{87614911-1386-4241-80A8-F800491DA9C7}" destId="{E0C3EBE7-6BC9-4291-ADF2-7AA10AB9ECDE}" srcOrd="1" destOrd="0" parTransId="{66312602-F0CA-450B-BF65-ECF94BD473E6}" sibTransId="{0CA18E21-CD41-4D4F-93C2-17C605244483}"/>
    <dgm:cxn modelId="{D79EBF57-BB3B-405D-B804-F2465EC7E137}" type="presOf" srcId="{C6440911-30AF-46B6-81EC-D0D988807B46}" destId="{0105DED8-1B9D-401B-954E-8B0B3906CD7D}" srcOrd="1" destOrd="0" presId="urn:microsoft.com/office/officeart/2005/8/layout/orgChart1"/>
    <dgm:cxn modelId="{94AD963A-8857-4EDC-B385-17F86FCE55C8}" type="presParOf" srcId="{1DDD9DFC-23EF-495A-8080-40151FDF9A2C}" destId="{A3797DCF-5770-468B-A48A-0588064EC789}" srcOrd="0" destOrd="0" presId="urn:microsoft.com/office/officeart/2005/8/layout/orgChart1"/>
    <dgm:cxn modelId="{BCEDFB39-17EA-41BB-9C38-2BCD9A648701}" type="presParOf" srcId="{A3797DCF-5770-468B-A48A-0588064EC789}" destId="{58B32C89-73CB-41AB-ACB7-85B5DD670EF8}" srcOrd="0" destOrd="0" presId="urn:microsoft.com/office/officeart/2005/8/layout/orgChart1"/>
    <dgm:cxn modelId="{5643A1BE-395D-40DB-80A2-1FE2562F7731}" type="presParOf" srcId="{58B32C89-73CB-41AB-ACB7-85B5DD670EF8}" destId="{571EDDED-612B-4BF4-A8B6-E964758D1A79}" srcOrd="0" destOrd="0" presId="urn:microsoft.com/office/officeart/2005/8/layout/orgChart1"/>
    <dgm:cxn modelId="{932EE377-ED99-4F6E-8C60-A4DCC6737F67}" type="presParOf" srcId="{58B32C89-73CB-41AB-ACB7-85B5DD670EF8}" destId="{2C50EB35-AACA-449E-AC6E-A60F57A69C42}" srcOrd="1" destOrd="0" presId="urn:microsoft.com/office/officeart/2005/8/layout/orgChart1"/>
    <dgm:cxn modelId="{7699FB01-1038-48CE-985A-7219C4C1C74B}" type="presParOf" srcId="{A3797DCF-5770-468B-A48A-0588064EC789}" destId="{D2E61057-A3AB-4EAD-8CD8-161FC6F12954}" srcOrd="1" destOrd="0" presId="urn:microsoft.com/office/officeart/2005/8/layout/orgChart1"/>
    <dgm:cxn modelId="{BDCB90D6-5848-4452-B527-0118849F3764}" type="presParOf" srcId="{D2E61057-A3AB-4EAD-8CD8-161FC6F12954}" destId="{55783E35-AE11-41F4-BF67-0E55E739A891}" srcOrd="0" destOrd="0" presId="urn:microsoft.com/office/officeart/2005/8/layout/orgChart1"/>
    <dgm:cxn modelId="{677B9266-2641-4AA8-984B-43C552306A99}" type="presParOf" srcId="{D2E61057-A3AB-4EAD-8CD8-161FC6F12954}" destId="{EC579B55-A947-451B-81BE-DCD69576A346}" srcOrd="1" destOrd="0" presId="urn:microsoft.com/office/officeart/2005/8/layout/orgChart1"/>
    <dgm:cxn modelId="{48222AAD-8770-4362-AD99-D1899E01172C}" type="presParOf" srcId="{EC579B55-A947-451B-81BE-DCD69576A346}" destId="{F888EB58-2A8A-4C01-8AA5-D1726E287984}" srcOrd="0" destOrd="0" presId="urn:microsoft.com/office/officeart/2005/8/layout/orgChart1"/>
    <dgm:cxn modelId="{005B75A9-28DA-44A0-AAED-8485C1E1857C}" type="presParOf" srcId="{F888EB58-2A8A-4C01-8AA5-D1726E287984}" destId="{CA839058-CD15-4A00-A2E2-9FFB95B620F0}" srcOrd="0" destOrd="0" presId="urn:microsoft.com/office/officeart/2005/8/layout/orgChart1"/>
    <dgm:cxn modelId="{FA8A4C22-D0B6-4C50-B618-43830CBA64F1}" type="presParOf" srcId="{F888EB58-2A8A-4C01-8AA5-D1726E287984}" destId="{6152D707-B28E-416E-B490-1767BB685CCC}" srcOrd="1" destOrd="0" presId="urn:microsoft.com/office/officeart/2005/8/layout/orgChart1"/>
    <dgm:cxn modelId="{777C7AC1-6526-4B6A-9D5C-B46084FE1DF9}" type="presParOf" srcId="{EC579B55-A947-451B-81BE-DCD69576A346}" destId="{A65B2938-55B4-4BDE-9B8B-EEB46A001514}" srcOrd="1" destOrd="0" presId="urn:microsoft.com/office/officeart/2005/8/layout/orgChart1"/>
    <dgm:cxn modelId="{01357750-2954-46A1-BA18-82BD5999F859}" type="presParOf" srcId="{EC579B55-A947-451B-81BE-DCD69576A346}" destId="{C99C1C36-373F-408F-A284-98C7C7F803F9}" srcOrd="2" destOrd="0" presId="urn:microsoft.com/office/officeart/2005/8/layout/orgChart1"/>
    <dgm:cxn modelId="{C1CC2527-CCB9-45D2-BF80-E38ABEA99A54}" type="presParOf" srcId="{D2E61057-A3AB-4EAD-8CD8-161FC6F12954}" destId="{3EA591C2-814A-42E0-9E6B-06CA8F7B8D90}" srcOrd="2" destOrd="0" presId="urn:microsoft.com/office/officeart/2005/8/layout/orgChart1"/>
    <dgm:cxn modelId="{8E3EEC3E-5DCB-42EF-BDD1-9B2EDF48B3EF}" type="presParOf" srcId="{D2E61057-A3AB-4EAD-8CD8-161FC6F12954}" destId="{C8D1ADFE-DBE7-4908-B610-8DCFFE1EC661}" srcOrd="3" destOrd="0" presId="urn:microsoft.com/office/officeart/2005/8/layout/orgChart1"/>
    <dgm:cxn modelId="{FFAA18A7-11A3-44A6-A4C3-9A6C5CAD10BD}" type="presParOf" srcId="{C8D1ADFE-DBE7-4908-B610-8DCFFE1EC661}" destId="{B84937DA-BDE4-45F4-87B2-EBBF242EB02A}" srcOrd="0" destOrd="0" presId="urn:microsoft.com/office/officeart/2005/8/layout/orgChart1"/>
    <dgm:cxn modelId="{69C7B096-D928-40C1-AD62-475020AE49FB}" type="presParOf" srcId="{B84937DA-BDE4-45F4-87B2-EBBF242EB02A}" destId="{65F11891-F53A-41DA-9E32-4DF6996EECDB}" srcOrd="0" destOrd="0" presId="urn:microsoft.com/office/officeart/2005/8/layout/orgChart1"/>
    <dgm:cxn modelId="{2352E95A-FCCF-40E9-8D77-F95B09C3F548}" type="presParOf" srcId="{B84937DA-BDE4-45F4-87B2-EBBF242EB02A}" destId="{2AE77A19-5F2F-4F39-BB28-0FBB857B3157}" srcOrd="1" destOrd="0" presId="urn:microsoft.com/office/officeart/2005/8/layout/orgChart1"/>
    <dgm:cxn modelId="{FE967437-E902-442D-A6C6-D94E359F1AED}" type="presParOf" srcId="{C8D1ADFE-DBE7-4908-B610-8DCFFE1EC661}" destId="{0E88F900-7562-468B-81F0-CE3CC4974986}" srcOrd="1" destOrd="0" presId="urn:microsoft.com/office/officeart/2005/8/layout/orgChart1"/>
    <dgm:cxn modelId="{7F4CBC3E-2DFD-453B-B454-114FB21356AF}" type="presParOf" srcId="{C8D1ADFE-DBE7-4908-B610-8DCFFE1EC661}" destId="{99311D79-04D5-4F2D-A5B3-F6EB715CF536}" srcOrd="2" destOrd="0" presId="urn:microsoft.com/office/officeart/2005/8/layout/orgChart1"/>
    <dgm:cxn modelId="{49731808-7F3D-4814-8D8E-B6291BE8A563}" type="presParOf" srcId="{D2E61057-A3AB-4EAD-8CD8-161FC6F12954}" destId="{E824A551-B008-46EA-82E8-2153C42DBB72}" srcOrd="4" destOrd="0" presId="urn:microsoft.com/office/officeart/2005/8/layout/orgChart1"/>
    <dgm:cxn modelId="{4EB481D3-BF1B-4054-869B-0EB2FC9A0B9B}" type="presParOf" srcId="{D2E61057-A3AB-4EAD-8CD8-161FC6F12954}" destId="{FA637488-9499-4D22-9785-491975C11C66}" srcOrd="5" destOrd="0" presId="urn:microsoft.com/office/officeart/2005/8/layout/orgChart1"/>
    <dgm:cxn modelId="{24039C24-50FA-4FB8-878C-29913BF890BC}" type="presParOf" srcId="{FA637488-9499-4D22-9785-491975C11C66}" destId="{70C79787-8F4D-444B-A3CB-C22B21753C58}" srcOrd="0" destOrd="0" presId="urn:microsoft.com/office/officeart/2005/8/layout/orgChart1"/>
    <dgm:cxn modelId="{D9F4C77D-D8FB-4064-A476-11039F4A7401}" type="presParOf" srcId="{70C79787-8F4D-444B-A3CB-C22B21753C58}" destId="{005EB8D3-FC98-46C5-A208-BDCF213B641E}" srcOrd="0" destOrd="0" presId="urn:microsoft.com/office/officeart/2005/8/layout/orgChart1"/>
    <dgm:cxn modelId="{FA2ACF6C-3F47-4CE3-A48B-B8503A0B5C42}" type="presParOf" srcId="{70C79787-8F4D-444B-A3CB-C22B21753C58}" destId="{0105DED8-1B9D-401B-954E-8B0B3906CD7D}" srcOrd="1" destOrd="0" presId="urn:microsoft.com/office/officeart/2005/8/layout/orgChart1"/>
    <dgm:cxn modelId="{FD82E5AF-AEF0-4D0C-AD71-5831007AEC51}" type="presParOf" srcId="{FA637488-9499-4D22-9785-491975C11C66}" destId="{21D850D4-099E-4096-8AB8-2118CBC3F1B9}" srcOrd="1" destOrd="0" presId="urn:microsoft.com/office/officeart/2005/8/layout/orgChart1"/>
    <dgm:cxn modelId="{4482B4FB-C23F-4D6E-BB1A-EEB21DDC86E7}" type="presParOf" srcId="{FA637488-9499-4D22-9785-491975C11C66}" destId="{0CFF357F-5BE4-40ED-A0AB-57F8F4D1D86B}" srcOrd="2" destOrd="0" presId="urn:microsoft.com/office/officeart/2005/8/layout/orgChart1"/>
    <dgm:cxn modelId="{A4CB12BF-92AC-4F11-B978-CA4F309D7C40}" type="presParOf" srcId="{A3797DCF-5770-468B-A48A-0588064EC789}" destId="{45A8C8CF-FD0B-4DDE-9346-5D9113307509}" srcOrd="2" destOrd="0" presId="urn:microsoft.com/office/officeart/2005/8/layout/orgChart1"/>
    <dgm:cxn modelId="{B35E6D65-7E01-4515-BFB5-9F632EBBEA07}" type="presParOf" srcId="{45A8C8CF-FD0B-4DDE-9346-5D9113307509}" destId="{C7B64022-5736-44E7-8D9F-1B0A055E72FA}" srcOrd="0" destOrd="0" presId="urn:microsoft.com/office/officeart/2005/8/layout/orgChart1"/>
    <dgm:cxn modelId="{E90E392B-EA9B-46DB-A154-8C0CEDFDB064}" type="presParOf" srcId="{45A8C8CF-FD0B-4DDE-9346-5D9113307509}" destId="{C5D7204C-E5C3-44AC-A8D7-388977939DAD}" srcOrd="1" destOrd="0" presId="urn:microsoft.com/office/officeart/2005/8/layout/orgChart1"/>
    <dgm:cxn modelId="{091655C2-02F8-4AA0-8367-9CEDB1206CC4}" type="presParOf" srcId="{C5D7204C-E5C3-44AC-A8D7-388977939DAD}" destId="{5CF49BC0-8FE9-4E15-BAB3-E4D34ACC7595}" srcOrd="0" destOrd="0" presId="urn:microsoft.com/office/officeart/2005/8/layout/orgChart1"/>
    <dgm:cxn modelId="{43F143E5-EAF6-4EA3-9C45-3CC4156FDBC3}" type="presParOf" srcId="{5CF49BC0-8FE9-4E15-BAB3-E4D34ACC7595}" destId="{4C35D0B2-BDBD-4445-B154-B0B781BD8D52}" srcOrd="0" destOrd="0" presId="urn:microsoft.com/office/officeart/2005/8/layout/orgChart1"/>
    <dgm:cxn modelId="{84F523FA-7584-408D-9A12-0D527C96DFBD}" type="presParOf" srcId="{5CF49BC0-8FE9-4E15-BAB3-E4D34ACC7595}" destId="{80D2B509-4CDB-4131-A2C7-8D039622AEA7}" srcOrd="1" destOrd="0" presId="urn:microsoft.com/office/officeart/2005/8/layout/orgChart1"/>
    <dgm:cxn modelId="{8A576798-F5FE-4522-9CDE-B096917EF037}" type="presParOf" srcId="{C5D7204C-E5C3-44AC-A8D7-388977939DAD}" destId="{2989DBBE-E92A-433F-BFF9-D13B1DDB357D}" srcOrd="1" destOrd="0" presId="urn:microsoft.com/office/officeart/2005/8/layout/orgChart1"/>
    <dgm:cxn modelId="{B59BDD56-E141-4DD5-9A4C-617934634EC6}" type="presParOf" srcId="{C5D7204C-E5C3-44AC-A8D7-388977939DAD}" destId="{37A4D222-35CD-4FF3-A5BD-2D2A90FF9B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B64022-5736-44E7-8D9F-1B0A055E72FA}">
      <dsp:nvSpPr>
        <dsp:cNvPr id="0" name=""/>
        <dsp:cNvSpPr/>
      </dsp:nvSpPr>
      <dsp:spPr>
        <a:xfrm>
          <a:off x="3504562" y="1432533"/>
          <a:ext cx="229237" cy="1004279"/>
        </a:xfrm>
        <a:custGeom>
          <a:avLst/>
          <a:gdLst/>
          <a:ahLst/>
          <a:cxnLst/>
          <a:rect l="0" t="0" r="0" b="0"/>
          <a:pathLst>
            <a:path>
              <a:moveTo>
                <a:pt x="229237" y="0"/>
              </a:moveTo>
              <a:lnTo>
                <a:pt x="229237" y="1004279"/>
              </a:lnTo>
              <a:lnTo>
                <a:pt x="0" y="1004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4A551-B008-46EA-82E8-2153C42DBB72}">
      <dsp:nvSpPr>
        <dsp:cNvPr id="0" name=""/>
        <dsp:cNvSpPr/>
      </dsp:nvSpPr>
      <dsp:spPr>
        <a:xfrm>
          <a:off x="3733800" y="1432533"/>
          <a:ext cx="2641690" cy="2008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9320"/>
              </a:lnTo>
              <a:lnTo>
                <a:pt x="2641690" y="1779320"/>
              </a:lnTo>
              <a:lnTo>
                <a:pt x="2641690" y="2008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591C2-814A-42E0-9E6B-06CA8F7B8D90}">
      <dsp:nvSpPr>
        <dsp:cNvPr id="0" name=""/>
        <dsp:cNvSpPr/>
      </dsp:nvSpPr>
      <dsp:spPr>
        <a:xfrm>
          <a:off x="3688080" y="1432533"/>
          <a:ext cx="91440" cy="2008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8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783E35-AE11-41F4-BF67-0E55E739A891}">
      <dsp:nvSpPr>
        <dsp:cNvPr id="0" name=""/>
        <dsp:cNvSpPr/>
      </dsp:nvSpPr>
      <dsp:spPr>
        <a:xfrm>
          <a:off x="1092109" y="1432533"/>
          <a:ext cx="2641690" cy="2008558"/>
        </a:xfrm>
        <a:custGeom>
          <a:avLst/>
          <a:gdLst/>
          <a:ahLst/>
          <a:cxnLst/>
          <a:rect l="0" t="0" r="0" b="0"/>
          <a:pathLst>
            <a:path>
              <a:moveTo>
                <a:pt x="2641690" y="0"/>
              </a:moveTo>
              <a:lnTo>
                <a:pt x="2641690" y="1779320"/>
              </a:lnTo>
              <a:lnTo>
                <a:pt x="0" y="1779320"/>
              </a:lnTo>
              <a:lnTo>
                <a:pt x="0" y="20085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EDDED-612B-4BF4-A8B6-E964758D1A79}">
      <dsp:nvSpPr>
        <dsp:cNvPr id="0" name=""/>
        <dsp:cNvSpPr/>
      </dsp:nvSpPr>
      <dsp:spPr>
        <a:xfrm>
          <a:off x="2642192" y="340925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direttore</a:t>
          </a:r>
          <a:endParaRPr lang="it-IT" sz="3000" kern="1200" dirty="0"/>
        </a:p>
      </dsp:txBody>
      <dsp:txXfrm>
        <a:off x="2642192" y="340925"/>
        <a:ext cx="2183215" cy="1091607"/>
      </dsp:txXfrm>
    </dsp:sp>
    <dsp:sp modelId="{CA839058-CD15-4A00-A2E2-9FFB95B620F0}">
      <dsp:nvSpPr>
        <dsp:cNvPr id="0" name=""/>
        <dsp:cNvSpPr/>
      </dsp:nvSpPr>
      <dsp:spPr>
        <a:xfrm>
          <a:off x="501" y="3441091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dipendente1</a:t>
          </a:r>
          <a:endParaRPr lang="it-IT" sz="3000" kern="1200" dirty="0"/>
        </a:p>
      </dsp:txBody>
      <dsp:txXfrm>
        <a:off x="501" y="3441091"/>
        <a:ext cx="2183215" cy="1091607"/>
      </dsp:txXfrm>
    </dsp:sp>
    <dsp:sp modelId="{65F11891-F53A-41DA-9E32-4DF6996EECDB}">
      <dsp:nvSpPr>
        <dsp:cNvPr id="0" name=""/>
        <dsp:cNvSpPr/>
      </dsp:nvSpPr>
      <dsp:spPr>
        <a:xfrm>
          <a:off x="2642192" y="3441091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dipendente2</a:t>
          </a:r>
          <a:endParaRPr lang="it-IT" sz="3000" kern="1200" dirty="0"/>
        </a:p>
      </dsp:txBody>
      <dsp:txXfrm>
        <a:off x="2642192" y="3441091"/>
        <a:ext cx="2183215" cy="1091607"/>
      </dsp:txXfrm>
    </dsp:sp>
    <dsp:sp modelId="{005EB8D3-FC98-46C5-A208-BDCF213B641E}">
      <dsp:nvSpPr>
        <dsp:cNvPr id="0" name=""/>
        <dsp:cNvSpPr/>
      </dsp:nvSpPr>
      <dsp:spPr>
        <a:xfrm>
          <a:off x="5283883" y="3441091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dipendente3</a:t>
          </a:r>
          <a:endParaRPr lang="it-IT" sz="3000" kern="1200" dirty="0"/>
        </a:p>
      </dsp:txBody>
      <dsp:txXfrm>
        <a:off x="5283883" y="3441091"/>
        <a:ext cx="2183215" cy="1091607"/>
      </dsp:txXfrm>
    </dsp:sp>
    <dsp:sp modelId="{4C35D0B2-BDBD-4445-B154-B0B781BD8D52}">
      <dsp:nvSpPr>
        <dsp:cNvPr id="0" name=""/>
        <dsp:cNvSpPr/>
      </dsp:nvSpPr>
      <dsp:spPr>
        <a:xfrm>
          <a:off x="1321346" y="1891008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dirty="0" smtClean="0"/>
            <a:t>assistente</a:t>
          </a:r>
          <a:endParaRPr lang="it-IT" sz="3000" kern="1200" dirty="0"/>
        </a:p>
      </dsp:txBody>
      <dsp:txXfrm>
        <a:off x="1321346" y="1891008"/>
        <a:ext cx="2183215" cy="1091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8E060-1762-4DB4-85F8-B900BE44F17D}" type="datetimeFigureOut">
              <a:rPr lang="it-IT" smtClean="0"/>
              <a:t>14/12/2010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E95A6-1F72-4BD9-BA23-31B6C5B9508A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dirty="0" smtClean="0"/>
              <a:t>testo dell’intestazione</a:t>
            </a:r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B89A5-0F43-445D-B04E-204D1EDEE7EA}" type="datetimeFigureOut">
              <a:rPr lang="it-IT" smtClean="0"/>
              <a:pPr/>
              <a:t>14/12/2010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FDA2-05C5-47D8-A2CF-DB758420346C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Spiegare che “Venaria” viene dal latino “venare” (cacciare).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9FDA2-05C5-47D8-A2CF-DB758420346C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9FDA2-05C5-47D8-A2CF-DB758420346C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Spiegare a voce che il parco è un grande territorio usato dal Cinquecento come riserva di caccia per i re Savoia e la loro corte, e in seguito anche allevamento di cavalli per le scuderie reali.</a:t>
            </a:r>
            <a:endParaRPr lang="it-IT" dirty="0" smtClean="0"/>
          </a:p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Dopo la metà del Seicento fu costruito anche un grande Palazzo di Piacere, che in seguito è diventato il sontuoso complesso del Castello della Venaria.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9FDA2-05C5-47D8-A2CF-DB758420346C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9FDA2-05C5-47D8-A2CF-DB758420346C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40FBF0B-83E5-4E70-9183-9F4F1181076F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CF18-DC79-4033-BD22-2B2561B786D5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5231-DBE5-4D8E-969F-91DF6840A034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4515DF-49DF-407A-BD38-BE91440B15CD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4538E-6EAB-4929-BED5-6B03EF6D2019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0C3BC9-9590-4C63-95D1-B3E63362FBD1}" type="datetime2">
              <a:rPr lang="it-IT" smtClean="0">
                <a:solidFill>
                  <a:srgbClr val="FFF39D"/>
                </a:solidFill>
              </a:rPr>
              <a:t>martedì 14 dicembre 2010</a:t>
            </a:fld>
            <a:endParaRPr lang="it-IT" dirty="0">
              <a:solidFill>
                <a:srgbClr val="FFF39D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it-IT" dirty="0" smtClean="0">
                <a:solidFill>
                  <a:srgbClr val="FFF39D"/>
                </a:solidFill>
              </a:rPr>
              <a:t>preparata da F Tibone</a:t>
            </a:r>
            <a:endParaRPr lang="it-IT" dirty="0">
              <a:solidFill>
                <a:srgbClr val="FFF39D"/>
              </a:solidFill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4F568-C017-4931-9685-2EE77B11EFF8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5F82D-E61F-41B3-AC75-6327765677F3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B8FAB7-EB25-43D7-9A3A-BAC379D8E1B5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21CA6-D0B1-46E6-8F86-62242C4120CD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27F7A9-DF8B-406D-ABC2-1AB7D840164A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BFC3D3-DF9C-49BB-AF75-0EB9C7ED1E0A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7CECE5-AE6F-445C-8D7C-96FEF12CB5F7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0F5D9-0650-4A67-AC65-635088F70597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05DDA-CA75-4125-8680-4AC557B052F8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B04AB9-CEB3-4D9D-A6E8-7F97CF72C5A2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1DA75F-D41D-4169-BACC-9FBE9808A353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>
          <a:solidFill>
            <a:schemeClr val="accent1"/>
          </a:solidFill>
        </p:spPr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EB7222-A3B7-4626-84DD-71DE45EA08EE}" type="datetime2">
              <a:rPr lang="it-IT" smtClean="0">
                <a:solidFill>
                  <a:srgbClr val="FFF39D"/>
                </a:solidFill>
              </a:rPr>
              <a:t>martedì 14 dicembre 2010</a:t>
            </a:fld>
            <a:endParaRPr lang="it-IT" dirty="0">
              <a:solidFill>
                <a:srgbClr val="FFF39D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it-IT" dirty="0" smtClean="0">
                <a:solidFill>
                  <a:srgbClr val="FFF39D"/>
                </a:solidFill>
              </a:rPr>
              <a:t>preparata da F Tibone</a:t>
            </a:r>
            <a:endParaRPr lang="it-IT" dirty="0">
              <a:solidFill>
                <a:srgbClr val="FFF39D"/>
              </a:solidFill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0715C-7921-4390-B845-D8C31431AAC2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5051-BD46-4DF0-9598-D458969BD572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21C53B-A6EB-4C9B-8B4B-556667C40E07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D12F-B580-4E0D-AE8D-EDE07762D43B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45588BC-530F-46B8-A3D7-348EE879257F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783A5A-F928-4539-AC84-D48348CAED82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40ABF9-EC91-453E-B2C9-B0DE675EB2B3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8E0F-6E98-4A68-AB96-08BC3F4B27F7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0226F-91AD-4FC4-9D6C-4EBEFD7D4AA1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3C47-CE40-46BF-B79B-031494BF1028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DF2F-4C01-4A41-9E10-B5DF87570D04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5C6A69-F54A-4675-8709-EC7B4C922D22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B26A-4CA9-42AB-926C-47CE3DE57696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98B8B7-FE3F-498F-B571-2C88924044EC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F5E0BA-8A3C-45E4-9765-F4EFA19EA4C0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27931E-9F0B-4EBE-92CE-1F52EEF8DFAB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preparata da F Tibone</a:t>
            </a:r>
            <a:endParaRPr lang="it-IT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 dir="r"/>
  </p:transition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AEB7BB-12A6-4357-8524-A044A1777172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r"/>
  </p:transition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4665B4-E73A-401C-86BC-BB5CF34B976C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05C509-A7DF-45D6-B62D-1C0BF421C34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r"/>
  </p:transition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venaria.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5" Type="http://schemas.openxmlformats.org/officeDocument/2006/relationships/slide" Target="slide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7.xml"/><Relationship Id="rId5" Type="http://schemas.openxmlformats.org/officeDocument/2006/relationships/slide" Target="slide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4.xml"/><Relationship Id="rId1" Type="http://schemas.openxmlformats.org/officeDocument/2006/relationships/video" Target="file:///C:\Users\Fede\Desktop\Atkins%2005-11-2010\SDV_0411%20(ultime%20due%20domande).MP4" TargetMode="Externa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a destra 3">
            <a:hlinkClick r:id="rId3" action="ppaction://hlinksldjump"/>
          </p:cNvPr>
          <p:cNvSpPr/>
          <p:nvPr/>
        </p:nvSpPr>
        <p:spPr>
          <a:xfrm>
            <a:off x="6444208" y="5805264"/>
            <a:ext cx="2376264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Galleria fotografica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Venaria Reale </a:t>
            </a:r>
            <a:br>
              <a:rPr lang="it-IT" dirty="0" smtClean="0"/>
            </a:br>
            <a:r>
              <a:rPr lang="it-IT" dirty="0" smtClean="0"/>
              <a:t>e il parco La Mandria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Una giornata sulle orme dei Savoia cacciatori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quarter" idx="1"/>
          </p:nvPr>
        </p:nvGraphicFramePr>
        <p:xfrm>
          <a:off x="457200" y="1700808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7361D8-307F-4ADF-A590-3AED6BE53FCE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conclusione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dirty="0" smtClean="0"/>
              <a:t>luoghi </a:t>
            </a:r>
            <a:r>
              <a:rPr lang="it-IT" dirty="0" smtClean="0"/>
              <a:t>indimenticabili</a:t>
            </a:r>
            <a:endParaRPr lang="it-IT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>cultura e aria aperta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una giornata divertente</a:t>
            </a:r>
          </a:p>
          <a:p>
            <a:pPr>
              <a:lnSpc>
                <a:spcPct val="150000"/>
              </a:lnSpc>
            </a:pPr>
            <a:r>
              <a:rPr lang="it-IT" dirty="0" smtClean="0"/>
              <a:t>guardate anche </a:t>
            </a:r>
            <a:r>
              <a:rPr lang="it-IT" dirty="0" smtClean="0">
                <a:hlinkClick r:id="rId2"/>
              </a:rPr>
              <a:t>su Internet</a:t>
            </a:r>
            <a:r>
              <a:rPr lang="it-IT" dirty="0" smtClean="0"/>
              <a:t>!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9411E4F-45D6-4584-9456-A9257745A162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it-IT" dirty="0" smtClean="0"/>
              <a:t>Dove si trovano?</a:t>
            </a:r>
            <a:endParaRPr lang="it-IT" dirty="0"/>
          </a:p>
        </p:txBody>
      </p:sp>
      <p:pic>
        <p:nvPicPr>
          <p:cNvPr id="4" name="Segnaposto contenuto 3" descr="mappa Venaria.bmp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138342" y="1670345"/>
            <a:ext cx="6105314" cy="4733334"/>
          </a:xfrm>
        </p:spPr>
      </p:pic>
      <p:grpSp>
        <p:nvGrpSpPr>
          <p:cNvPr id="8" name="Gruppo 7"/>
          <p:cNvGrpSpPr/>
          <p:nvPr/>
        </p:nvGrpSpPr>
        <p:grpSpPr>
          <a:xfrm>
            <a:off x="3491880" y="1340768"/>
            <a:ext cx="3024336" cy="2952328"/>
            <a:chOff x="3491880" y="1340768"/>
            <a:chExt cx="3024336" cy="2952328"/>
          </a:xfrm>
        </p:grpSpPr>
        <p:sp>
          <p:nvSpPr>
            <p:cNvPr id="14" name="Ovale 13"/>
            <p:cNvSpPr/>
            <p:nvPr/>
          </p:nvSpPr>
          <p:spPr>
            <a:xfrm>
              <a:off x="3491880" y="3573016"/>
              <a:ext cx="720080" cy="720080"/>
            </a:xfrm>
            <a:prstGeom prst="ellipse">
              <a:avLst/>
            </a:prstGeom>
            <a:solidFill>
              <a:srgbClr val="FFFF00">
                <a:alpha val="40000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cxnSp>
          <p:nvCxnSpPr>
            <p:cNvPr id="16" name="Connettore 2 15"/>
            <p:cNvCxnSpPr/>
            <p:nvPr/>
          </p:nvCxnSpPr>
          <p:spPr>
            <a:xfrm rot="5400000">
              <a:off x="3635896" y="2420888"/>
              <a:ext cx="1584176" cy="72008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CasellaDiTesto 17"/>
            <p:cNvSpPr txBox="1"/>
            <p:nvPr/>
          </p:nvSpPr>
          <p:spPr>
            <a:xfrm>
              <a:off x="4355976" y="1340768"/>
              <a:ext cx="2160240" cy="646331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la reggia è a 10 km dal centro di Torino</a:t>
              </a:r>
              <a:endParaRPr lang="it-IT" dirty="0"/>
            </a:p>
          </p:txBody>
        </p:sp>
      </p:grpSp>
      <p:sp>
        <p:nvSpPr>
          <p:cNvPr id="9" name="Segnaposto data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AA7EA9-385E-4BB6-A5E4-5BFD8E57EF36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programma della giornata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Mattino: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 smtClean="0"/>
              <a:t>visita alla reggia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 smtClean="0"/>
              <a:t>visita ai giardini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 smtClean="0"/>
              <a:t>pranzo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it-IT" sz="28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Pomeriggio: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 smtClean="0"/>
              <a:t>affitto biciclette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 smtClean="0"/>
              <a:t>pedalata nella natura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it-IT" dirty="0" smtClean="0"/>
              <a:t>gita in carrozza</a:t>
            </a:r>
          </a:p>
          <a:p>
            <a:pPr>
              <a:lnSpc>
                <a:spcPct val="150000"/>
              </a:lnSpc>
            </a:pPr>
            <a:endParaRPr lang="it-IT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25E6-FE3D-47DE-90E7-89B7A54E3E94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Galleria fotografica</a:t>
            </a:r>
            <a:endParaRPr lang="it-IT" dirty="0"/>
          </a:p>
        </p:txBody>
      </p:sp>
      <p:pic>
        <p:nvPicPr>
          <p:cNvPr id="8" name="Segnaposto contenuto 7" descr="est04low_440.jpg"/>
          <p:cNvPicPr>
            <a:picLocks noGrp="1" noChangeAspect="1"/>
          </p:cNvPicPr>
          <p:nvPr>
            <p:ph sz="quarter" idx="2"/>
          </p:nvPr>
        </p:nvPicPr>
        <p:blipFill>
          <a:blip r:embed="rId4" cstate="print"/>
          <a:srcRect l="6992" r="6261"/>
          <a:stretch>
            <a:fillRect/>
          </a:stretch>
        </p:blipFill>
        <p:spPr>
          <a:xfrm>
            <a:off x="467544" y="2852936"/>
            <a:ext cx="3510780" cy="2520280"/>
          </a:xfrm>
        </p:spPr>
      </p:pic>
      <p:pic>
        <p:nvPicPr>
          <p:cNvPr id="10" name="Segnaposto contenuto 9" descr="viale_salvi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355975" y="2708921"/>
            <a:ext cx="3077897" cy="2756116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2674640" cy="658368"/>
          </a:xfrm>
          <a:solidFill>
            <a:schemeClr val="accent2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r>
              <a:rPr lang="it-IT" dirty="0" smtClean="0"/>
              <a:t>La Venaria Reale 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2748880" cy="658368"/>
          </a:xfrm>
          <a:solidFill>
            <a:schemeClr val="accent2"/>
          </a:solidFill>
        </p:spPr>
        <p:txBody>
          <a:bodyPr/>
          <a:lstStyle/>
          <a:p>
            <a:r>
              <a:rPr lang="it-IT" dirty="0" smtClean="0"/>
              <a:t>Il parco La Mandria</a:t>
            </a:r>
            <a:endParaRPr lang="it-IT" dirty="0"/>
          </a:p>
        </p:txBody>
      </p:sp>
      <p:sp>
        <p:nvSpPr>
          <p:cNvPr id="7" name="Freccia circolare a sinistra 6">
            <a:hlinkClick r:id="rId6" action="ppaction://hlinksldjump"/>
          </p:cNvPr>
          <p:cNvSpPr/>
          <p:nvPr/>
        </p:nvSpPr>
        <p:spPr>
          <a:xfrm>
            <a:off x="7020272" y="5805264"/>
            <a:ext cx="936104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ADF71-4F9D-4773-99A0-3C1A9E4D1D1A}" type="datetime2">
              <a:rPr lang="it-IT" smtClean="0"/>
              <a:t>martedì 14 dicembre 2010</a:t>
            </a:fld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preparata da F Tibone</a:t>
            </a:r>
            <a:endParaRPr lang="it-IT" dirty="0"/>
          </a:p>
        </p:txBody>
      </p:sp>
    </p:spTree>
  </p:cSld>
  <p:clrMapOvr>
    <a:masterClrMapping/>
  </p:clrMapOvr>
  <p:transition spd="slow">
    <p:wipe dir="r"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Galleria fotografica</a:t>
            </a:r>
            <a:endParaRPr lang="it-IT" dirty="0"/>
          </a:p>
        </p:txBody>
      </p:sp>
      <p:pic>
        <p:nvPicPr>
          <p:cNvPr id="8" name="Segnaposto contenuto 7" descr="est04low_440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rcRect b="5443"/>
          <a:stretch>
            <a:fillRect/>
          </a:stretch>
        </p:blipFill>
        <p:spPr>
          <a:xfrm>
            <a:off x="535373" y="2516887"/>
            <a:ext cx="2524459" cy="3576409"/>
          </a:xfrm>
        </p:spPr>
      </p:pic>
      <p:pic>
        <p:nvPicPr>
          <p:cNvPr id="10" name="Segnaposto contenuto 9" descr="viale_salvi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355976" y="2745393"/>
            <a:ext cx="2840387" cy="3059871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2674640" cy="658368"/>
          </a:xfrm>
          <a:solidFill>
            <a:schemeClr val="accent2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r>
              <a:rPr lang="it-IT" dirty="0" smtClean="0"/>
              <a:t>La Venaria Reale 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2748880" cy="658368"/>
          </a:xfrm>
          <a:solidFill>
            <a:schemeClr val="accent2"/>
          </a:solidFill>
        </p:spPr>
        <p:txBody>
          <a:bodyPr/>
          <a:lstStyle/>
          <a:p>
            <a:r>
              <a:rPr lang="it-IT" dirty="0" smtClean="0"/>
              <a:t>Il parco La Mandria</a:t>
            </a:r>
            <a:endParaRPr lang="it-IT" dirty="0"/>
          </a:p>
        </p:txBody>
      </p:sp>
      <p:sp>
        <p:nvSpPr>
          <p:cNvPr id="7" name="Freccia circolare a sinistra 6">
            <a:hlinkClick r:id="rId5" action="ppaction://hlinksldjump"/>
          </p:cNvPr>
          <p:cNvSpPr/>
          <p:nvPr/>
        </p:nvSpPr>
        <p:spPr>
          <a:xfrm>
            <a:off x="7020272" y="5805264"/>
            <a:ext cx="936104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C13C-FEBC-4086-AC49-7327E39AC95E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Galleria fotografica</a:t>
            </a:r>
            <a:endParaRPr lang="it-IT" dirty="0"/>
          </a:p>
        </p:txBody>
      </p:sp>
      <p:pic>
        <p:nvPicPr>
          <p:cNvPr id="8" name="Segnaposto contenuto 7" descr="est04low_440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47823" y="2852936"/>
            <a:ext cx="3350221" cy="2520280"/>
          </a:xfrm>
        </p:spPr>
      </p:pic>
      <p:pic>
        <p:nvPicPr>
          <p:cNvPr id="10" name="Segnaposto contenuto 9" descr="viale_salvi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rcRect r="13050"/>
          <a:stretch>
            <a:fillRect/>
          </a:stretch>
        </p:blipFill>
        <p:spPr>
          <a:xfrm>
            <a:off x="4427984" y="2955078"/>
            <a:ext cx="3240360" cy="2346130"/>
          </a:xfrm>
        </p:spPr>
      </p:pic>
      <p:sp>
        <p:nvSpPr>
          <p:cNvPr id="5" name="Segnaposto testo 4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2674640" cy="658368"/>
          </a:xfrm>
          <a:solidFill>
            <a:schemeClr val="accent2"/>
          </a:solidFill>
          <a:scene3d>
            <a:camera prst="orthographicFront">
              <a:rot lat="0" lon="0" rev="0"/>
            </a:camera>
            <a:lightRig rig="threePt" dir="t"/>
          </a:scene3d>
        </p:spPr>
        <p:txBody>
          <a:bodyPr/>
          <a:lstStyle/>
          <a:p>
            <a:r>
              <a:rPr lang="it-IT" dirty="0" smtClean="0"/>
              <a:t>La Venaria Reale 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2748880" cy="658368"/>
          </a:xfrm>
          <a:solidFill>
            <a:schemeClr val="accent2"/>
          </a:solidFill>
        </p:spPr>
        <p:txBody>
          <a:bodyPr/>
          <a:lstStyle/>
          <a:p>
            <a:r>
              <a:rPr lang="it-IT" dirty="0" smtClean="0"/>
              <a:t>Il parco La Mandria</a:t>
            </a:r>
            <a:endParaRPr lang="it-IT" dirty="0"/>
          </a:p>
        </p:txBody>
      </p:sp>
      <p:sp>
        <p:nvSpPr>
          <p:cNvPr id="7" name="Freccia circolare a sinistra 6">
            <a:hlinkClick r:id="rId5" action="ppaction://hlinksldjump"/>
          </p:cNvPr>
          <p:cNvSpPr/>
          <p:nvPr/>
        </p:nvSpPr>
        <p:spPr>
          <a:xfrm>
            <a:off x="7020272" y="5805264"/>
            <a:ext cx="936104" cy="864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9455-49B2-4377-9190-3D8A27BABCE2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216024"/>
            <a:ext cx="5292080" cy="1628800"/>
          </a:xfrm>
        </p:spPr>
        <p:txBody>
          <a:bodyPr>
            <a:normAutofit/>
          </a:bodyPr>
          <a:lstStyle/>
          <a:p>
            <a:r>
              <a:rPr lang="it-IT" dirty="0" smtClean="0"/>
              <a:t>Un filmato della reggia</a:t>
            </a:r>
            <a:endParaRPr lang="it-IT" dirty="0"/>
          </a:p>
        </p:txBody>
      </p:sp>
      <p:pic>
        <p:nvPicPr>
          <p:cNvPr id="4" name="SDV_0411 (ultime due domande)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82144" y="2152632"/>
            <a:ext cx="4006080" cy="3004560"/>
          </a:xfrm>
          <a:prstGeom prst="rect">
            <a:avLst/>
          </a:prstGeom>
        </p:spPr>
      </p:pic>
      <p:pic>
        <p:nvPicPr>
          <p:cNvPr id="1026" name="Picture 2" descr="C:\Users\Fede\AppData\Local\Microsoft\Windows\Temporary Internet Files\Content.IE5\J122GF86\MC9002865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916832"/>
            <a:ext cx="1453476" cy="1368152"/>
          </a:xfrm>
          <a:prstGeom prst="rect">
            <a:avLst/>
          </a:prstGeom>
          <a:noFill/>
        </p:spPr>
      </p:pic>
      <p:pic>
        <p:nvPicPr>
          <p:cNvPr id="6" name="Picture 2" descr="C:\Users\Fede\AppData\Local\Microsoft\Windows\Temporary Internet Files\Content.IE5\J122GF86\MC9002865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077072"/>
            <a:ext cx="1453476" cy="1368152"/>
          </a:xfrm>
          <a:prstGeom prst="rect">
            <a:avLst/>
          </a:prstGeom>
          <a:noFill/>
        </p:spPr>
      </p:pic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AC0A66-D09F-46F1-A845-F867BCC32678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it-IT" dirty="0" smtClean="0"/>
              <a:t>Orario estivo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1465312" y="2313672"/>
          <a:ext cx="577098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594"/>
                <a:gridCol w="1863124"/>
                <a:gridCol w="1854266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Reggia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Giardini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lunedì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chiuso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chiuso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 martedì</a:t>
                      </a:r>
                    </a:p>
                    <a:p>
                      <a:r>
                        <a:rPr lang="it-IT" baseline="0" dirty="0" smtClean="0"/>
                        <a:t>a venerdì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9 - 16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9 - 19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sabato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9 - 20:30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9 - 19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domenica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9 - 19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9 - 19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A6DEB9-A4DB-4663-A9CC-F537151E720C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it-IT" dirty="0" smtClean="0"/>
              <a:t>Visitatori durante la settimana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egnaposto data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93F821-A73E-4DA5-80F8-A33DEBB208E5}" type="datetime2">
              <a:rPr lang="it-IT" smtClean="0">
                <a:solidFill>
                  <a:srgbClr val="575F6D"/>
                </a:solidFill>
              </a:rPr>
              <a:t>martedì 14 dicembre 2010</a:t>
            </a:fld>
            <a:endParaRPr lang="it-IT" dirty="0">
              <a:solidFill>
                <a:srgbClr val="575F6D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005C509-A7DF-45D6-B62D-1C0BF421C349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575F6D"/>
                </a:solidFill>
              </a:rPr>
              <a:t>preparata da F Tibone</a:t>
            </a:r>
            <a:endParaRPr lang="it-IT" dirty="0">
              <a:solidFill>
                <a:srgbClr val="575F6D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19112</TotalTime>
  <Words>285</Words>
  <Application>Microsoft Office PowerPoint</Application>
  <PresentationFormat>Presentazione su schermo (4:3)</PresentationFormat>
  <Paragraphs>89</Paragraphs>
  <Slides>11</Slides>
  <Notes>4</Notes>
  <HiddenSlides>1</HiddenSlides>
  <MMClips>1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Loggia</vt:lpstr>
      <vt:lpstr>1_Loggia</vt:lpstr>
      <vt:lpstr>2_Loggia</vt:lpstr>
      <vt:lpstr>La Venaria Reale  e il parco La Mandria</vt:lpstr>
      <vt:lpstr>Dove si trovano?</vt:lpstr>
      <vt:lpstr>Il programma della giornata</vt:lpstr>
      <vt:lpstr>Galleria fotografica</vt:lpstr>
      <vt:lpstr>Galleria fotografica</vt:lpstr>
      <vt:lpstr>Galleria fotografica</vt:lpstr>
      <vt:lpstr>Un filmato della reggia</vt:lpstr>
      <vt:lpstr>Orario estivo</vt:lpstr>
      <vt:lpstr>Visitatori durante la settimana</vt:lpstr>
      <vt:lpstr>Diapositiva 10</vt:lpstr>
      <vt:lpstr>In conclusione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Fede</dc:creator>
  <cp:lastModifiedBy>Fede</cp:lastModifiedBy>
  <cp:revision>374</cp:revision>
  <dcterms:created xsi:type="dcterms:W3CDTF">2010-11-30T08:21:58Z</dcterms:created>
  <dcterms:modified xsi:type="dcterms:W3CDTF">2010-12-15T17:13:06Z</dcterms:modified>
</cp:coreProperties>
</file>